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6623A-F5B7-4A62-A2D5-F85C0BA6531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2D783-4E93-4A89-A920-A247C7B684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D783-4E93-4A89-A920-A247C7B6847D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AC5407-390E-45F3-AAC4-5ECDD7781822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41230A-644D-48C4-942A-918BD99956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E03A-2FB5-457D-9B99-34E3F7B6C236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301F-F12A-4614-9808-207575E3FA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8CD0-A3BE-4361-9354-695A01D29CC8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6EEC-98AC-4F55-B275-D0A9998A20D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5420-0638-4455-86C2-C4188E2BD677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93613-9E2D-461F-9DF6-FCDDDB8C16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AB6DA9-6923-4F7C-879E-8F5528070CC8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C8317E-AB7F-4EFE-A47C-D1E8C49F15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C53607-7BD1-421B-8985-663F4F30B537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068B36-92B3-4E42-970F-A44B4D4987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4008C-4AB7-4C8B-AC92-CE671534779C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5116F7-CAFA-4A61-92FC-F60B5E5DDE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0A6370-CB2E-4684-A2DB-F3349B807BE5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33E6E-3C80-48F8-B3DA-2EE1C84A36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810E-7105-4C5D-BC76-AE7FABA64D43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D7A8-6999-469D-B698-97F66B8D277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3C5DD-BDD4-44C7-A011-D06098940D24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C00B56-F060-4A3E-A1FB-376ACEC14AE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C5B15C5-54B6-4D80-BAFB-B7B534A56C05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57C77C-2A60-4381-B4C6-6B7DFA54119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4E83D35-9E81-42C6-BFFB-019BEC268F6D}" type="datetimeFigureOut">
              <a:rPr lang="pt-BR"/>
              <a:pPr>
                <a:defRPr/>
              </a:pPr>
              <a:t>01/10/2020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680EEB6-52F5-452C-BF2B-296D44B3BFB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4" r:id="rId3"/>
    <p:sldLayoutId id="2147483715" r:id="rId4"/>
    <p:sldLayoutId id="2147483716" r:id="rId5"/>
    <p:sldLayoutId id="2147483717" r:id="rId6"/>
    <p:sldLayoutId id="2147483710" r:id="rId7"/>
    <p:sldLayoutId id="2147483718" r:id="rId8"/>
    <p:sldLayoutId id="2147483719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2492896"/>
            <a:ext cx="892899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COOPERATIVA  </a:t>
            </a:r>
            <a:r>
              <a:rPr lang="pt-B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DE </a:t>
            </a:r>
            <a:r>
              <a:rPr lang="pt-B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TRABALHO DOS COLETORES </a:t>
            </a:r>
            <a:r>
              <a:rPr lang="pt-B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DE MATERIAIS RECICLÁVEIS DA FOZ </a:t>
            </a:r>
            <a:r>
              <a:rPr lang="pt-B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DO RIO </a:t>
            </a:r>
            <a:r>
              <a:rPr lang="pt-BR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ITAJAí</a:t>
            </a:r>
            <a:endParaRPr lang="pt-B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60350"/>
            <a:ext cx="3429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1341438"/>
            <a:ext cx="8928100" cy="4895850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algn="just" eaLnBrk="1" hangingPunct="1"/>
            <a:r>
              <a:rPr lang="pt-BR" sz="3000" b="1" dirty="0" smtClean="0"/>
              <a:t>A COOPERFOZ teve início em 1999  com o propósito de tirar os catadores das ruas gerando emprego e renda e seguiu informal até 2001.</a:t>
            </a:r>
          </a:p>
          <a:p>
            <a:pPr algn="just" eaLnBrk="1" hangingPunct="1"/>
            <a:endParaRPr lang="pt-BR" sz="3000" b="1" dirty="0" smtClean="0"/>
          </a:p>
          <a:p>
            <a:pPr algn="just" eaLnBrk="1" hangingPunct="1"/>
            <a:r>
              <a:rPr lang="pt-BR" sz="3000" b="1" dirty="0" smtClean="0"/>
              <a:t>Nesse mesmo ano a cooperativa  passou a receber apoio da Prefeitura Municipal de Itajaí  com o pagamento do aluguel do galpão, água e energia.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60350"/>
            <a:ext cx="2565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95536" y="562670"/>
            <a:ext cx="5122912" cy="922114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QUEM SOMOS?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1196975"/>
            <a:ext cx="8928100" cy="5400675"/>
          </a:xfrm>
        </p:spPr>
        <p:txBody>
          <a:bodyPr/>
          <a:lstStyle/>
          <a:p>
            <a:pPr algn="just" eaLnBrk="1" hangingPunct="1"/>
            <a:r>
              <a:rPr lang="pt-BR" sz="3000" b="1" dirty="0" smtClean="0"/>
              <a:t>Ainda com o apoio da Prefeitura em 2007 a cooperativa foi transferida para um galpão de maior capacidade e passou a receber  os resíduos recicláveis pelo programa Coleta Seletiva.</a:t>
            </a:r>
          </a:p>
          <a:p>
            <a:pPr algn="ctr" eaLnBrk="1" hangingPunct="1"/>
            <a:endParaRPr lang="pt-BR" sz="3000" b="1" dirty="0" smtClean="0"/>
          </a:p>
          <a:p>
            <a:pPr algn="just" eaLnBrk="1" hangingPunct="1"/>
            <a:r>
              <a:rPr lang="pt-BR" sz="3000" b="1" dirty="0" smtClean="0"/>
              <a:t>Em 2008 foi incubada  pela ITCP/UNIVALI e a </a:t>
            </a:r>
            <a:r>
              <a:rPr lang="pt-BR" sz="3000" b="1" dirty="0" err="1" smtClean="0"/>
              <a:t>UniJúnior</a:t>
            </a:r>
            <a:r>
              <a:rPr lang="pt-BR" sz="3000" b="1" dirty="0" smtClean="0"/>
              <a:t> trabalho que resultou em um novo layout e a troca de mesas por esteiras de triagem</a:t>
            </a:r>
          </a:p>
          <a:p>
            <a:pPr algn="just" eaLnBrk="1" hangingPunct="1"/>
            <a:endParaRPr lang="pt-BR" sz="3000" b="1" dirty="0" smtClean="0"/>
          </a:p>
          <a:p>
            <a:pPr algn="just" eaLnBrk="1" hangingPunct="1"/>
            <a:endParaRPr lang="pt-BR" sz="3000" b="1" dirty="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60350"/>
            <a:ext cx="2565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5122912" cy="922114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QUEM SOMOS?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Conteúdo 2"/>
          <p:cNvSpPr>
            <a:spLocks noGrp="1"/>
          </p:cNvSpPr>
          <p:nvPr>
            <p:ph idx="1"/>
          </p:nvPr>
        </p:nvSpPr>
        <p:spPr>
          <a:xfrm>
            <a:off x="-36513" y="1412776"/>
            <a:ext cx="4464051" cy="3600450"/>
          </a:xfrm>
        </p:spPr>
        <p:txBody>
          <a:bodyPr/>
          <a:lstStyle/>
          <a:p>
            <a:pPr algn="just" eaLnBrk="1" hangingPunct="1"/>
            <a:r>
              <a:rPr lang="pt-BR" sz="2000" b="1" dirty="0" smtClean="0"/>
              <a:t>Em 2009 a cooperativa recebeu do Projeto da VOMPAR equipamentos de segurança e uma esteira de triagem.</a:t>
            </a:r>
          </a:p>
          <a:p>
            <a:pPr algn="just" eaLnBrk="1" hangingPunct="1"/>
            <a:endParaRPr lang="pt-BR" sz="2000" b="1" dirty="0" smtClean="0"/>
          </a:p>
          <a:p>
            <a:pPr algn="just" eaLnBrk="1" hangingPunct="1"/>
            <a:r>
              <a:rPr lang="pt-BR" sz="2000" b="1" dirty="0" smtClean="0"/>
              <a:t>Em 2010, através do edital da FUNASA foram adquiridos um caminhão, uma empilhadeira e uma prensa.</a:t>
            </a: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85192" y="562670"/>
            <a:ext cx="5122912" cy="922114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QUEM SOMOS?</a:t>
            </a:r>
            <a:endParaRPr lang="pt-BR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60350"/>
            <a:ext cx="2565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941" y="980728"/>
            <a:ext cx="195738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maquin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21088"/>
            <a:ext cx="6137434" cy="224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875"/>
            <a:ext cx="4572000" cy="4535488"/>
          </a:xfrm>
        </p:spPr>
        <p:txBody>
          <a:bodyPr>
            <a:normAutofit fontScale="3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b="1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4000" b="1" dirty="0"/>
              <a:t>Em 2016 foi selecionada para participar do Programa “Dê a Mão para o Futuro” da </a:t>
            </a:r>
            <a:r>
              <a:rPr lang="pt-BR" sz="4000" b="1" dirty="0" smtClean="0">
                <a:solidFill>
                  <a:srgbClr val="FF0000"/>
                </a:solidFill>
              </a:rPr>
              <a:t>ABIHPEC-</a:t>
            </a:r>
            <a:r>
              <a:rPr lang="pt-BR" sz="4000" b="1" dirty="0" smtClean="0"/>
              <a:t> Associação Brasileira da Industria de Higiene Pessoal ,Perfumaria e Cosméticos  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4000" b="1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4000" b="1" dirty="0" smtClean="0"/>
              <a:t>Com essa parceria a COOPERFOZ adquiriu esteiras de triagem, prensa, software de gerenciamento administrativo, financeiro e de produção, além do acompanhamento técnico.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4000" b="1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4000" b="1" dirty="0" smtClean="0"/>
              <a:t>Em </a:t>
            </a:r>
            <a:r>
              <a:rPr lang="pt-BR" sz="4000" b="1" dirty="0"/>
              <a:t>junho/2018 a COOPERFOZ renovou </a:t>
            </a:r>
            <a:r>
              <a:rPr lang="pt-BR" sz="4000" b="1" dirty="0" smtClean="0"/>
              <a:t>a participação no </a:t>
            </a:r>
            <a:r>
              <a:rPr lang="pt-BR" sz="4000" b="1" dirty="0"/>
              <a:t>P</a:t>
            </a:r>
            <a:r>
              <a:rPr lang="pt-BR" sz="4000" b="1" dirty="0" smtClean="0"/>
              <a:t>rograma </a:t>
            </a:r>
            <a:r>
              <a:rPr lang="pt-BR" sz="4000" b="1" dirty="0"/>
              <a:t>por mais 03 anos. </a:t>
            </a:r>
            <a:endParaRPr lang="pt-BR" sz="4000" b="1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4000" b="1" dirty="0" smtClean="0"/>
              <a:t>Nos meses de Agosto /Setembro 2018  em parceira  COOPERFOZ/FAMAI  promoveram  palestras de conscientização ambiental em 42 unidades escolas municipais .</a:t>
            </a:r>
            <a:endParaRPr lang="pt-BR" sz="4000" b="1" dirty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b="1" dirty="0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60350"/>
            <a:ext cx="2565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85192" y="562670"/>
            <a:ext cx="5122912" cy="922114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QUEM SOMOS?</a:t>
            </a:r>
            <a:endParaRPr lang="pt-BR" dirty="0"/>
          </a:p>
        </p:txBody>
      </p:sp>
      <p:pic>
        <p:nvPicPr>
          <p:cNvPr id="6" name="Imagem 5" descr="IMG-20180705-WA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268760"/>
            <a:ext cx="4024492" cy="2933477"/>
          </a:xfrm>
          <a:prstGeom prst="rect">
            <a:avLst/>
          </a:prstGeom>
        </p:spPr>
      </p:pic>
      <p:pic>
        <p:nvPicPr>
          <p:cNvPr id="7" name="Imagem 6" descr="IMG-20180820-WA0046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356033"/>
            <a:ext cx="4060401" cy="2285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975"/>
            <a:ext cx="4248150" cy="4608513"/>
          </a:xfrm>
        </p:spPr>
        <p:txBody>
          <a:bodyPr/>
          <a:lstStyle/>
          <a:p>
            <a:pPr algn="ctr" eaLnBrk="1" hangingPunct="1"/>
            <a:endParaRPr lang="pt-BR" b="1" dirty="0" smtClean="0"/>
          </a:p>
          <a:p>
            <a:pPr algn="just" eaLnBrk="1" hangingPunct="1"/>
            <a:r>
              <a:rPr lang="pt-BR" sz="2400" b="1" dirty="0" smtClean="0"/>
              <a:t>Em 2017 a COOPERFOZ mudou-se  para um galpão novo, cedido pela Prefeitura Municipal de Itajaí. O galpão foi construído com recursos provenientes de termo de ajuste de conduta (TAC)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60350"/>
            <a:ext cx="2565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700213"/>
            <a:ext cx="45624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85192" y="562670"/>
            <a:ext cx="5122912" cy="922114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QUEM SOMOS?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1196975"/>
            <a:ext cx="4032002" cy="5400675"/>
          </a:xfrm>
        </p:spPr>
        <p:txBody>
          <a:bodyPr/>
          <a:lstStyle/>
          <a:p>
            <a:pPr algn="ctr" eaLnBrk="1" hangingPunct="1"/>
            <a:endParaRPr lang="pt-BR" b="1" dirty="0" smtClean="0"/>
          </a:p>
          <a:p>
            <a:pPr algn="ctr" eaLnBrk="1" hangingPunct="1"/>
            <a:r>
              <a:rPr lang="pt-BR" sz="2000" b="1" dirty="0" smtClean="0"/>
              <a:t>A COOPERFOZ gera emprego e renda para 35 cooperados, além de contribuir com o meio ambiente e na qualidade de vida das pessoas</a:t>
            </a:r>
          </a:p>
          <a:p>
            <a:pPr algn="ctr" eaLnBrk="1" hangingPunct="1"/>
            <a:endParaRPr lang="pt-BR" sz="2000" b="1" dirty="0" smtClean="0"/>
          </a:p>
          <a:p>
            <a:pPr algn="ctr" eaLnBrk="1" hangingPunct="1"/>
            <a:r>
              <a:rPr lang="pt-BR" sz="2000" b="1" dirty="0" smtClean="0"/>
              <a:t>A COOPERFOZ oferece  03 refeições diárias e também transporte para os  cooperados.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60350"/>
            <a:ext cx="2565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85192" y="562670"/>
            <a:ext cx="5122912" cy="922114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OPERAÇÃO</a:t>
            </a:r>
            <a:endParaRPr lang="pt-BR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853" y="980729"/>
            <a:ext cx="399661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93096"/>
            <a:ext cx="4395077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1196975"/>
            <a:ext cx="3887986" cy="5400675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1800" b="1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000" b="1" dirty="0" smtClean="0"/>
              <a:t>O trabalho desenvolvido pela  COOPERFOZ ameniza os impactos ambientais com uma produção </a:t>
            </a:r>
            <a:r>
              <a:rPr lang="pt-BR" sz="2000" b="1" dirty="0"/>
              <a:t>média </a:t>
            </a:r>
            <a:r>
              <a:rPr lang="pt-BR" sz="2000" b="1" dirty="0" smtClean="0"/>
              <a:t>de 112 toneladas/mês triados.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2000" b="1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000" b="1" dirty="0" smtClean="0"/>
              <a:t>Os resíduos chegam até a cooperativa através da coleta seletiva municipal sendo triado pelos cooperados.</a:t>
            </a:r>
          </a:p>
          <a:p>
            <a:pPr marL="109728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000" b="1" dirty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000" b="1" dirty="0" smtClean="0"/>
              <a:t>Entre os materiais estão: papel, plástico, vidro e metal .</a:t>
            </a:r>
            <a:endParaRPr lang="pt-BR" sz="2000" b="1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770" y="1340768"/>
            <a:ext cx="467508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60350"/>
            <a:ext cx="2565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385192" y="562670"/>
            <a:ext cx="5122912" cy="922114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OPERAÇÃO</a:t>
            </a:r>
            <a:endParaRPr lang="pt-BR" dirty="0"/>
          </a:p>
        </p:txBody>
      </p:sp>
      <p:pic>
        <p:nvPicPr>
          <p:cNvPr id="7" name="Imagem 6" descr="13858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861048"/>
            <a:ext cx="4216036" cy="280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1357298"/>
            <a:ext cx="9036050" cy="5500702"/>
          </a:xfrm>
        </p:spPr>
        <p:txBody>
          <a:bodyPr/>
          <a:lstStyle/>
          <a:p>
            <a:pPr algn="ctr" eaLnBrk="1" hangingPunct="1"/>
            <a:endParaRPr lang="pt-BR" b="1" dirty="0" smtClean="0"/>
          </a:p>
          <a:p>
            <a:pPr algn="ctr" eaLnBrk="1" hangingPunct="1"/>
            <a:endParaRPr lang="pt-BR" sz="3000" b="1" dirty="0" smtClean="0"/>
          </a:p>
          <a:p>
            <a:pPr algn="ctr" eaLnBrk="1" hangingPunct="1"/>
            <a:r>
              <a:rPr lang="pt-BR" sz="3000" b="1" dirty="0" smtClean="0"/>
              <a:t>Sua valiosa existência e seu incomparável compromisso de produzir  bens e serviços que promovem sustentabilidade e o respeito ao  bem  viver de todos .  </a:t>
            </a:r>
          </a:p>
          <a:p>
            <a:pPr algn="ctr" eaLnBrk="1" hangingPunct="1"/>
            <a:r>
              <a:rPr lang="pt-BR" sz="3000" b="1" dirty="0" smtClean="0"/>
              <a:t>                                              </a:t>
            </a:r>
          </a:p>
          <a:p>
            <a:pPr algn="ctr" eaLnBrk="1" hangingPunct="1"/>
            <a:r>
              <a:rPr lang="pt-BR" sz="3000" b="1" dirty="0" smtClean="0"/>
              <a:t>Contato:</a:t>
            </a:r>
          </a:p>
          <a:p>
            <a:pPr algn="ctr" eaLnBrk="1" hangingPunct="1"/>
            <a:r>
              <a:rPr lang="pt-BR" sz="3000" b="1" dirty="0" smtClean="0"/>
              <a:t>Presidente: </a:t>
            </a:r>
            <a:r>
              <a:rPr lang="pt-BR" sz="3000" b="1" dirty="0" smtClean="0"/>
              <a:t>Patrícia </a:t>
            </a:r>
            <a:r>
              <a:rPr lang="pt-BR" sz="3000" b="1" dirty="0" err="1" smtClean="0"/>
              <a:t>K.B.Zimmermann</a:t>
            </a:r>
            <a:endParaRPr lang="pt-BR" sz="3000" b="1" dirty="0" smtClean="0"/>
          </a:p>
          <a:p>
            <a:pPr algn="ctr" eaLnBrk="1" hangingPunct="1"/>
            <a:r>
              <a:rPr lang="pt-BR" sz="3000" b="1" dirty="0" smtClean="0"/>
              <a:t>E-mail: cooperfoozitajaii@hotmail.com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46088"/>
            <a:ext cx="3429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92696"/>
            <a:ext cx="181440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Personalizada 8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92D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8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92D050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Personalizada 8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92D050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Personalizada 8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92D050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Personalizada 8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92D050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701</TotalTime>
  <Words>416</Words>
  <Application>Microsoft Office PowerPoint</Application>
  <PresentationFormat>Apresentação na tela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Concurso</vt:lpstr>
      <vt:lpstr>Slide 1</vt:lpstr>
      <vt:lpstr>QUEM SOMOS?</vt:lpstr>
      <vt:lpstr>QUEM SOMOS?</vt:lpstr>
      <vt:lpstr>QUEM SOMOS?</vt:lpstr>
      <vt:lpstr>QUEM SOMOS?</vt:lpstr>
      <vt:lpstr>QUEM SOMOS?</vt:lpstr>
      <vt:lpstr>OPERAÇÃO</vt:lpstr>
      <vt:lpstr>OPERAÇÃO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Cooperfoz</cp:lastModifiedBy>
  <cp:revision>51</cp:revision>
  <dcterms:created xsi:type="dcterms:W3CDTF">2018-07-20T14:26:45Z</dcterms:created>
  <dcterms:modified xsi:type="dcterms:W3CDTF">2020-10-01T09:11:47Z</dcterms:modified>
</cp:coreProperties>
</file>